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>
      <p:cViewPr>
        <p:scale>
          <a:sx n="69" d="100"/>
          <a:sy n="69" d="100"/>
        </p:scale>
        <p:origin x="-1428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E94F62-B388-49CC-AD36-41118044F5D6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8A7CF6-ECF7-49ED-91A0-92A8D10916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nebase.com/in/familyTree.php?niId=2113328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Par:Lana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Famille</a:t>
            </a:r>
            <a:r>
              <a:rPr lang="en-US" dirty="0"/>
              <a:t> et </a:t>
            </a:r>
            <a:r>
              <a:rPr lang="en-US" dirty="0" smtClean="0"/>
              <a:t>Domicile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50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come from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 </a:t>
            </a:r>
            <a:r>
              <a:rPr lang="en-US" dirty="0" err="1" smtClean="0"/>
              <a:t>péré</a:t>
            </a:r>
            <a:r>
              <a:rPr lang="en-US" dirty="0" smtClean="0"/>
              <a:t>: </a:t>
            </a:r>
            <a:r>
              <a:rPr lang="en-US" dirty="0"/>
              <a:t>la Canada </a:t>
            </a:r>
          </a:p>
          <a:p>
            <a:r>
              <a:rPr lang="en-US" dirty="0" smtClean="0"/>
              <a:t>Ma mére: </a:t>
            </a:r>
            <a:r>
              <a:rPr lang="en-US" dirty="0" smtClean="0"/>
              <a:t>les </a:t>
            </a:r>
            <a:r>
              <a:rPr lang="en-US" dirty="0" err="1" smtClean="0"/>
              <a:t>etats</a:t>
            </a:r>
            <a:r>
              <a:rPr lang="en-US" dirty="0" smtClean="0"/>
              <a:t>. </a:t>
            </a:r>
            <a:r>
              <a:rPr lang="en-US" dirty="0" err="1" smtClean="0"/>
              <a:t>Unis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Moi</a:t>
            </a:r>
            <a:r>
              <a:rPr lang="en-US" dirty="0" smtClean="0"/>
              <a:t>: </a:t>
            </a:r>
            <a:r>
              <a:rPr lang="en-US" dirty="0"/>
              <a:t>La </a:t>
            </a:r>
            <a:r>
              <a:rPr lang="en-US" dirty="0" err="1"/>
              <a:t>Barbade</a:t>
            </a:r>
            <a:r>
              <a:rPr lang="en-US" dirty="0"/>
              <a:t>  </a:t>
            </a:r>
          </a:p>
          <a:p>
            <a:r>
              <a:rPr lang="en-US" dirty="0"/>
              <a:t>Rena: </a:t>
            </a:r>
            <a:r>
              <a:rPr lang="en-US" dirty="0" smtClean="0"/>
              <a:t>les </a:t>
            </a:r>
            <a:r>
              <a:rPr lang="en-US" dirty="0" err="1" smtClean="0"/>
              <a:t>etats</a:t>
            </a:r>
            <a:r>
              <a:rPr lang="en-US" dirty="0" smtClean="0"/>
              <a:t>. </a:t>
            </a:r>
            <a:r>
              <a:rPr lang="en-US" dirty="0" err="1" smtClean="0"/>
              <a:t>Unis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Bruce: </a:t>
            </a:r>
            <a:r>
              <a:rPr lang="en-US" dirty="0" smtClean="0"/>
              <a:t>les </a:t>
            </a:r>
            <a:r>
              <a:rPr lang="en-US" dirty="0" err="1" smtClean="0"/>
              <a:t>etats</a:t>
            </a:r>
            <a:r>
              <a:rPr lang="en-US" dirty="0" smtClean="0"/>
              <a:t>. </a:t>
            </a:r>
            <a:r>
              <a:rPr lang="en-US" dirty="0" err="1" smtClean="0"/>
              <a:t>Unis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Goldie: La Canada </a:t>
            </a:r>
          </a:p>
          <a:p>
            <a:r>
              <a:rPr lang="en-US" dirty="0"/>
              <a:t>Theodore: </a:t>
            </a:r>
            <a:r>
              <a:rPr lang="en-US" dirty="0" smtClean="0"/>
              <a:t>les </a:t>
            </a:r>
            <a:r>
              <a:rPr lang="en-US" dirty="0" err="1" smtClean="0"/>
              <a:t>etats</a:t>
            </a:r>
            <a:r>
              <a:rPr lang="en-US" dirty="0" smtClean="0"/>
              <a:t>. </a:t>
            </a:r>
            <a:r>
              <a:rPr lang="en-US" dirty="0" err="1" smtClean="0"/>
              <a:t>Uni</a:t>
            </a:r>
            <a:r>
              <a:rPr lang="en-US" dirty="0" err="1"/>
              <a:t>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4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weather in these countries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Canada: </a:t>
            </a:r>
            <a:r>
              <a:rPr lang="en-US" dirty="0" err="1" smtClean="0"/>
              <a:t>Ils</a:t>
            </a:r>
            <a:r>
              <a:rPr lang="en-US" dirty="0" smtClean="0"/>
              <a:t> fait </a:t>
            </a:r>
            <a:r>
              <a:rPr lang="en-US" dirty="0" err="1" smtClean="0"/>
              <a:t>froid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 err="1" smtClean="0"/>
              <a:t>il</a:t>
            </a:r>
            <a:r>
              <a:rPr lang="en-US" dirty="0" smtClean="0"/>
              <a:t> y a </a:t>
            </a:r>
            <a:r>
              <a:rPr lang="en-US" dirty="0" err="1" smtClean="0"/>
              <a:t>soloeil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Etats</a:t>
            </a:r>
            <a:r>
              <a:rPr lang="en-US" dirty="0" smtClean="0"/>
              <a:t>. </a:t>
            </a:r>
            <a:r>
              <a:rPr lang="en-US" dirty="0" err="1" smtClean="0"/>
              <a:t>Unis</a:t>
            </a:r>
            <a:r>
              <a:rPr lang="en-US" dirty="0" smtClean="0"/>
              <a:t>: Il </a:t>
            </a:r>
            <a:r>
              <a:rPr lang="en-US" dirty="0" err="1" smtClean="0"/>
              <a:t>fais</a:t>
            </a:r>
            <a:r>
              <a:rPr lang="en-US" dirty="0" smtClean="0"/>
              <a:t> </a:t>
            </a:r>
            <a:r>
              <a:rPr lang="en-US" dirty="0" err="1" smtClean="0"/>
              <a:t>froid</a:t>
            </a:r>
            <a:r>
              <a:rPr lang="en-US" dirty="0" smtClean="0"/>
              <a:t> et </a:t>
            </a:r>
            <a:r>
              <a:rPr lang="en-US" dirty="0" err="1" smtClean="0"/>
              <a:t>il</a:t>
            </a:r>
            <a:r>
              <a:rPr lang="en-US" dirty="0" smtClean="0"/>
              <a:t> fait </a:t>
            </a:r>
            <a:r>
              <a:rPr lang="en-US" dirty="0" err="1" smtClean="0"/>
              <a:t>chaud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Barbade</a:t>
            </a:r>
            <a:r>
              <a:rPr lang="en-US" dirty="0" smtClean="0"/>
              <a:t>: Il y a </a:t>
            </a:r>
            <a:r>
              <a:rPr lang="en-US" dirty="0" err="1" smtClean="0"/>
              <a:t>soleil</a:t>
            </a:r>
            <a:r>
              <a:rPr lang="en-US" dirty="0" smtClean="0"/>
              <a:t>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arbre</a:t>
            </a:r>
            <a:r>
              <a:rPr lang="en-US" dirty="0" smtClean="0"/>
              <a:t> </a:t>
            </a:r>
            <a:r>
              <a:rPr lang="en-US" dirty="0" err="1" smtClean="0"/>
              <a:t>généalogique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http://www.genebase.com/in/familyTree.php?niId=21133287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92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 grand-</a:t>
            </a:r>
            <a:r>
              <a:rPr lang="en-US" dirty="0" err="1"/>
              <a:t>père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m’appelle </a:t>
            </a:r>
            <a:r>
              <a:rPr lang="en-US" dirty="0" err="1" smtClean="0"/>
              <a:t>est</a:t>
            </a:r>
            <a:r>
              <a:rPr lang="en-US" dirty="0" smtClean="0"/>
              <a:t> Theodore, et Bruce.</a:t>
            </a:r>
          </a:p>
          <a:p>
            <a:r>
              <a:rPr lang="en-US" dirty="0"/>
              <a:t>Bruce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/>
              <a:t>ingenieur</a:t>
            </a:r>
            <a:r>
              <a:rPr lang="en-US" dirty="0"/>
              <a:t> des </a:t>
            </a:r>
            <a:r>
              <a:rPr lang="en-US" dirty="0" err="1"/>
              <a:t>côtes</a:t>
            </a:r>
            <a:r>
              <a:rPr lang="en-US" dirty="0"/>
              <a:t> </a:t>
            </a:r>
          </a:p>
          <a:p>
            <a:r>
              <a:rPr lang="en-US" dirty="0"/>
              <a:t>Theodore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ouvrier</a:t>
            </a:r>
            <a:r>
              <a:rPr lang="en-US" dirty="0"/>
              <a:t> et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usine</a:t>
            </a:r>
            <a:r>
              <a:rPr lang="en-US" dirty="0"/>
              <a:t> de bonbons.   </a:t>
            </a:r>
          </a:p>
          <a:p>
            <a:pPr marL="4572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5600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6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 grand-</a:t>
            </a:r>
            <a:r>
              <a:rPr lang="en-US" dirty="0" err="1"/>
              <a:t>mére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j’mapelle</a:t>
            </a:r>
            <a:r>
              <a:rPr lang="en-US" dirty="0" smtClean="0"/>
              <a:t> Rena et Goldie. </a:t>
            </a:r>
          </a:p>
          <a:p>
            <a:r>
              <a:rPr lang="en-US" dirty="0" smtClean="0"/>
              <a:t>Rena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ortophoniste</a:t>
            </a:r>
            <a:r>
              <a:rPr lang="en-US" dirty="0"/>
              <a:t>  </a:t>
            </a:r>
          </a:p>
          <a:p>
            <a:r>
              <a:rPr lang="en-US" dirty="0"/>
              <a:t> </a:t>
            </a:r>
            <a:r>
              <a:rPr lang="en-US" dirty="0" err="1" smtClean="0"/>
              <a:t>goldie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/>
              <a:t>potier</a:t>
            </a:r>
            <a:r>
              <a:rPr lang="en-US" dirty="0"/>
              <a:t> et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poterie</a:t>
            </a:r>
            <a:r>
              <a:rPr lang="en-US" dirty="0"/>
              <a:t>  et Artiste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la </a:t>
            </a:r>
            <a:r>
              <a:rPr lang="en-US" dirty="0" err="1"/>
              <a:t>maison</a:t>
            </a:r>
            <a:r>
              <a:rPr lang="en-US" dirty="0"/>
              <a:t> en </a:t>
            </a:r>
            <a:r>
              <a:rPr lang="en-US" dirty="0" err="1"/>
              <a:t>Israël</a:t>
            </a:r>
            <a:r>
              <a:rPr lang="en-US" dirty="0"/>
              <a:t>.  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7" t="9091" r="16039" b="6234"/>
          <a:stretch/>
        </p:blipFill>
        <p:spPr>
          <a:xfrm>
            <a:off x="914400" y="5334000"/>
            <a:ext cx="1350819" cy="1302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262745"/>
            <a:ext cx="2355273" cy="176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 </a:t>
            </a:r>
            <a:r>
              <a:rPr lang="en-US" dirty="0" err="1"/>
              <a:t>pére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m’apelle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david</a:t>
            </a:r>
            <a:r>
              <a:rPr lang="en-US" dirty="0" smtClean="0"/>
              <a:t>.   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/>
              <a:t>potier</a:t>
            </a:r>
            <a:r>
              <a:rPr lang="en-US" dirty="0"/>
              <a:t> et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poterie</a:t>
            </a:r>
            <a:r>
              <a:rPr lang="en-US" dirty="0"/>
              <a:t> et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Jardinier</a:t>
            </a:r>
            <a:r>
              <a:rPr lang="en-US" dirty="0"/>
              <a:t> et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Flower Forest.   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29200"/>
            <a:ext cx="1295400" cy="172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52"/>
          <a:stretch/>
        </p:blipFill>
        <p:spPr>
          <a:xfrm>
            <a:off x="311650" y="3831404"/>
            <a:ext cx="1915274" cy="2647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859658"/>
            <a:ext cx="1935822" cy="258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 </a:t>
            </a:r>
            <a:r>
              <a:rPr lang="en-US" dirty="0" err="1"/>
              <a:t>méré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m’appalle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shawna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Elle </a:t>
            </a:r>
            <a:r>
              <a:rPr lang="en-US" dirty="0" err="1" smtClean="0"/>
              <a:t>anniversaire</a:t>
            </a:r>
            <a:r>
              <a:rPr lang="en-US" dirty="0" smtClean="0"/>
              <a:t> 15 novembre. </a:t>
            </a:r>
          </a:p>
          <a:p>
            <a:r>
              <a:rPr lang="en-US" dirty="0" smtClean="0"/>
              <a:t>Elle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Architecte</a:t>
            </a:r>
            <a:r>
              <a:rPr lang="en-US" dirty="0"/>
              <a:t> et </a:t>
            </a:r>
            <a:r>
              <a:rPr lang="en-US" dirty="0" err="1"/>
              <a:t>travaille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architects cubed.   </a:t>
            </a:r>
          </a:p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26616" y="2731184"/>
            <a:ext cx="2951874" cy="221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 </a:t>
            </a:r>
            <a:r>
              <a:rPr lang="en-US" dirty="0" err="1"/>
              <a:t>fréré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Il m’appelle Theodore.  </a:t>
            </a:r>
          </a:p>
          <a:p>
            <a:r>
              <a:rPr lang="en-US" dirty="0" smtClean="0"/>
              <a:t>Il 3 ans. </a:t>
            </a:r>
          </a:p>
          <a:p>
            <a:r>
              <a:rPr lang="en-US" dirty="0" err="1" smtClean="0"/>
              <a:t>J’habite</a:t>
            </a:r>
            <a:r>
              <a:rPr lang="en-US" dirty="0" smtClean="0"/>
              <a:t> a la </a:t>
            </a:r>
            <a:r>
              <a:rPr lang="en-US" dirty="0" err="1" smtClean="0"/>
              <a:t>barbade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anniversaire</a:t>
            </a:r>
            <a:r>
              <a:rPr lang="en-US" dirty="0" smtClean="0"/>
              <a:t>, c’est 16 march.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24200"/>
            <a:ext cx="2540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838200"/>
            <a:ext cx="29210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Je m’appelle Lana, </a:t>
            </a:r>
            <a:r>
              <a:rPr lang="en-US" sz="1700" dirty="0" err="1" smtClean="0"/>
              <a:t>j’ai</a:t>
            </a:r>
            <a:r>
              <a:rPr lang="en-US" sz="1700" dirty="0" smtClean="0"/>
              <a:t> 13 ans</a:t>
            </a:r>
            <a:r>
              <a:rPr lang="en-US" sz="1700" dirty="0" smtClean="0"/>
              <a:t>.</a:t>
            </a:r>
          </a:p>
          <a:p>
            <a:r>
              <a:rPr lang="en-US" sz="1700" dirty="0" err="1" smtClean="0"/>
              <a:t>il</a:t>
            </a:r>
            <a:r>
              <a:rPr lang="en-US" sz="1700" dirty="0" smtClean="0"/>
              <a:t> </a:t>
            </a:r>
            <a:r>
              <a:rPr lang="en-US" sz="1700" dirty="0" err="1"/>
              <a:t>est</a:t>
            </a:r>
            <a:r>
              <a:rPr lang="en-US" sz="1700" dirty="0"/>
              <a:t> </a:t>
            </a:r>
            <a:r>
              <a:rPr lang="en-US" sz="1700" dirty="0" err="1"/>
              <a:t>chaud</a:t>
            </a:r>
            <a:r>
              <a:rPr lang="en-US" sz="1700" dirty="0"/>
              <a:t> </a:t>
            </a:r>
            <a:r>
              <a:rPr lang="en-US" sz="1700" dirty="0" err="1"/>
              <a:t>toute</a:t>
            </a:r>
            <a:r>
              <a:rPr lang="en-US" sz="1700" dirty="0"/>
              <a:t> </a:t>
            </a:r>
            <a:r>
              <a:rPr lang="en-US" sz="1700" dirty="0" err="1"/>
              <a:t>l'année</a:t>
            </a:r>
            <a:r>
              <a:rPr lang="en-US" sz="1700" dirty="0"/>
              <a:t>, je </a:t>
            </a:r>
            <a:r>
              <a:rPr lang="en-US" sz="1700" dirty="0" err="1" smtClean="0"/>
              <a:t>reste</a:t>
            </a:r>
            <a:r>
              <a:rPr lang="en-US" sz="1700" dirty="0"/>
              <a:t> à la </a:t>
            </a:r>
            <a:r>
              <a:rPr lang="en-US" sz="1700" dirty="0" err="1"/>
              <a:t>maison</a:t>
            </a:r>
            <a:r>
              <a:rPr lang="en-US" sz="1700" dirty="0"/>
              <a:t> et lire et </a:t>
            </a:r>
            <a:r>
              <a:rPr lang="en-US" sz="1700" dirty="0" err="1"/>
              <a:t>écouter</a:t>
            </a:r>
            <a:r>
              <a:rPr lang="en-US" sz="1700" dirty="0"/>
              <a:t> de la </a:t>
            </a:r>
            <a:r>
              <a:rPr lang="en-US" sz="1700" dirty="0" err="1"/>
              <a:t>musique</a:t>
            </a:r>
            <a:r>
              <a:rPr lang="en-US" sz="1700" dirty="0"/>
              <a:t>, je </a:t>
            </a:r>
            <a:r>
              <a:rPr lang="en-US" sz="1700" dirty="0" err="1"/>
              <a:t>vais</a:t>
            </a:r>
            <a:r>
              <a:rPr lang="en-US" sz="1700" dirty="0"/>
              <a:t> à la </a:t>
            </a:r>
            <a:r>
              <a:rPr lang="en-US" sz="1700" dirty="0" err="1"/>
              <a:t>classe</a:t>
            </a:r>
            <a:r>
              <a:rPr lang="en-US" sz="1700" dirty="0"/>
              <a:t> d'art, je </a:t>
            </a:r>
            <a:r>
              <a:rPr lang="en-US" sz="1700" dirty="0" err="1"/>
              <a:t>danse</a:t>
            </a:r>
            <a:r>
              <a:rPr lang="en-US" sz="1700" dirty="0"/>
              <a:t>, je </a:t>
            </a:r>
            <a:r>
              <a:rPr lang="en-US" sz="1700" dirty="0" err="1" smtClean="0"/>
              <a:t>vais</a:t>
            </a:r>
            <a:r>
              <a:rPr lang="en-US" sz="1700" dirty="0" smtClean="0"/>
              <a:t> au club </a:t>
            </a:r>
            <a:r>
              <a:rPr lang="en-US" sz="1700" dirty="0"/>
              <a:t>de </a:t>
            </a:r>
            <a:r>
              <a:rPr lang="en-US" sz="1700" dirty="0" err="1"/>
              <a:t>photographie</a:t>
            </a:r>
            <a:r>
              <a:rPr lang="en-US" sz="1700" dirty="0"/>
              <a:t>, je </a:t>
            </a:r>
            <a:r>
              <a:rPr lang="en-US" sz="1700" dirty="0" err="1"/>
              <a:t>vais</a:t>
            </a:r>
            <a:r>
              <a:rPr lang="en-US" sz="1700" dirty="0"/>
              <a:t> </a:t>
            </a:r>
            <a:r>
              <a:rPr lang="en-US" sz="1700" dirty="0" err="1"/>
              <a:t>dans</a:t>
            </a:r>
            <a:r>
              <a:rPr lang="en-US" sz="1700" dirty="0"/>
              <a:t> un club de course </a:t>
            </a:r>
            <a:r>
              <a:rPr lang="en-US" sz="1700" dirty="0" err="1"/>
              <a:t>appelée</a:t>
            </a:r>
            <a:r>
              <a:rPr lang="en-US" sz="1700" dirty="0"/>
              <a:t> «</a:t>
            </a:r>
            <a:r>
              <a:rPr lang="en-US" sz="1700" dirty="0" err="1"/>
              <a:t>Barbade</a:t>
            </a:r>
            <a:r>
              <a:rPr lang="en-US" sz="1700" dirty="0"/>
              <a:t> Hash House», je </a:t>
            </a:r>
            <a:r>
              <a:rPr lang="en-US" sz="1700" dirty="0" err="1"/>
              <a:t>vais</a:t>
            </a:r>
            <a:r>
              <a:rPr lang="en-US" sz="1700" dirty="0"/>
              <a:t> à la </a:t>
            </a:r>
            <a:r>
              <a:rPr lang="en-US" sz="1700" dirty="0" err="1"/>
              <a:t>plage</a:t>
            </a:r>
            <a:r>
              <a:rPr lang="en-US" sz="1700" dirty="0"/>
              <a:t>, et </a:t>
            </a:r>
            <a:r>
              <a:rPr lang="en-US" sz="1700" dirty="0" err="1"/>
              <a:t>sortir</a:t>
            </a:r>
            <a:r>
              <a:rPr lang="en-US" sz="1700" dirty="0"/>
              <a:t> avec des </a:t>
            </a:r>
            <a:r>
              <a:rPr lang="en-US" sz="1700" dirty="0" err="1"/>
              <a:t>amis</a:t>
            </a:r>
            <a:r>
              <a:rPr lang="en-US" sz="1700" dirty="0"/>
              <a:t> au </a:t>
            </a:r>
            <a:r>
              <a:rPr lang="en-US" sz="1700" dirty="0" err="1"/>
              <a:t>cinéma</a:t>
            </a:r>
            <a:r>
              <a:rPr lang="en-US" sz="1700" dirty="0"/>
              <a:t> et le </a:t>
            </a:r>
            <a:r>
              <a:rPr lang="en-US" sz="1700" dirty="0" err="1"/>
              <a:t>centre</a:t>
            </a:r>
            <a:r>
              <a:rPr lang="en-US" sz="1700" dirty="0"/>
              <a:t> commercial</a:t>
            </a:r>
            <a:r>
              <a:rPr lang="en-US" sz="1700" dirty="0" smtClean="0"/>
              <a:t>.</a:t>
            </a:r>
          </a:p>
          <a:p>
            <a:r>
              <a:rPr lang="en-US" sz="1700" dirty="0" err="1" smtClean="0"/>
              <a:t>J’habite</a:t>
            </a:r>
            <a:r>
              <a:rPr lang="en-US" sz="1700" dirty="0" smtClean="0"/>
              <a:t> </a:t>
            </a:r>
            <a:r>
              <a:rPr lang="en-US" sz="1700" dirty="0" err="1" smtClean="0"/>
              <a:t>dans</a:t>
            </a:r>
            <a:r>
              <a:rPr lang="en-US" sz="1700" dirty="0" smtClean="0"/>
              <a:t> le </a:t>
            </a:r>
            <a:r>
              <a:rPr lang="en-US" sz="1700" dirty="0" err="1" smtClean="0"/>
              <a:t>centre</a:t>
            </a:r>
            <a:r>
              <a:rPr lang="en-US" sz="1700" dirty="0" smtClean="0"/>
              <a:t> de la </a:t>
            </a:r>
            <a:r>
              <a:rPr lang="en-US" sz="1700" dirty="0" err="1" smtClean="0"/>
              <a:t>barbade</a:t>
            </a:r>
            <a:r>
              <a:rPr lang="en-US" sz="1700" dirty="0" smtClean="0"/>
              <a:t>.  Je </a:t>
            </a:r>
            <a:r>
              <a:rPr lang="en-US" sz="1700" dirty="0" err="1" smtClean="0"/>
              <a:t>viens</a:t>
            </a:r>
            <a:r>
              <a:rPr lang="en-US" sz="1700" dirty="0" smtClean="0"/>
              <a:t> de la </a:t>
            </a:r>
            <a:r>
              <a:rPr lang="en-US" sz="1700" dirty="0" err="1" smtClean="0"/>
              <a:t>barbade</a:t>
            </a:r>
            <a:r>
              <a:rPr lang="en-US" sz="1700" dirty="0" smtClean="0"/>
              <a:t>.</a:t>
            </a:r>
          </a:p>
          <a:p>
            <a:r>
              <a:rPr lang="en-US" sz="1700" dirty="0" smtClean="0"/>
              <a:t>Mon </a:t>
            </a:r>
            <a:r>
              <a:rPr lang="en-US" sz="1700" dirty="0" err="1" smtClean="0"/>
              <a:t>anniversair</a:t>
            </a:r>
            <a:r>
              <a:rPr lang="en-US" sz="1700" dirty="0" smtClean="0"/>
              <a:t>, c’est le 22 </a:t>
            </a:r>
            <a:r>
              <a:rPr lang="en-US" sz="1700" dirty="0" err="1" smtClean="0"/>
              <a:t>septembre</a:t>
            </a:r>
            <a:r>
              <a:rPr lang="en-US" sz="1700" dirty="0" smtClean="0"/>
              <a:t> 1998.      </a:t>
            </a:r>
            <a:endParaRPr lang="en-US" sz="17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02" y="3911601"/>
            <a:ext cx="1866900" cy="248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91" y="3911601"/>
            <a:ext cx="1866899" cy="248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74784"/>
            <a:ext cx="1905000" cy="2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88200" y="2489200"/>
            <a:ext cx="1625599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5334000"/>
            <a:ext cx="1828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0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we are not at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adore en </a:t>
            </a:r>
            <a:r>
              <a:rPr lang="en-US" dirty="0" err="1" smtClean="0"/>
              <a:t>dessin</a:t>
            </a:r>
            <a:r>
              <a:rPr lang="en-US" dirty="0" smtClean="0"/>
              <a:t> (preforming arts as well)</a:t>
            </a:r>
          </a:p>
          <a:p>
            <a:r>
              <a:rPr lang="en-US" dirty="0"/>
              <a:t>nous </a:t>
            </a:r>
            <a:r>
              <a:rPr lang="en-US" dirty="0" err="1"/>
              <a:t>aimons</a:t>
            </a:r>
            <a:r>
              <a:rPr lang="en-US" dirty="0"/>
              <a:t> à </a:t>
            </a:r>
            <a:r>
              <a:rPr lang="en-US" dirty="0" err="1" smtClean="0"/>
              <a:t>courir</a:t>
            </a:r>
            <a:r>
              <a:rPr lang="en-US" dirty="0" smtClean="0"/>
              <a:t>.</a:t>
            </a:r>
          </a:p>
          <a:p>
            <a:r>
              <a:rPr lang="fr-FR" dirty="0"/>
              <a:t>nous aimons faire des </a:t>
            </a:r>
            <a:r>
              <a:rPr lang="fr-FR" dirty="0" smtClean="0"/>
              <a:t>achats</a:t>
            </a:r>
          </a:p>
          <a:p>
            <a:r>
              <a:rPr lang="fr-FR" dirty="0" smtClean="0"/>
              <a:t>Nous </a:t>
            </a:r>
            <a:r>
              <a:rPr lang="en-US" dirty="0" err="1" smtClean="0"/>
              <a:t>dormons</a:t>
            </a:r>
            <a:r>
              <a:rPr lang="en-US" dirty="0" smtClean="0"/>
              <a:t>, et </a:t>
            </a:r>
            <a:r>
              <a:rPr lang="en-US" dirty="0"/>
              <a:t>Nous </a:t>
            </a:r>
            <a:r>
              <a:rPr lang="en-US" dirty="0" err="1"/>
              <a:t>allons</a:t>
            </a:r>
            <a:r>
              <a:rPr lang="en-US" dirty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8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135</TotalTime>
  <Words>242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Famille et Domicile </vt:lpstr>
      <vt:lpstr>Mon arbre généalogique</vt:lpstr>
      <vt:lpstr>Mon grand-père </vt:lpstr>
      <vt:lpstr>Ma grand-mére </vt:lpstr>
      <vt:lpstr>Mon pére  </vt:lpstr>
      <vt:lpstr>Ma méré </vt:lpstr>
      <vt:lpstr>Mon fréré </vt:lpstr>
      <vt:lpstr>Moi </vt:lpstr>
      <vt:lpstr>When we are not at work </vt:lpstr>
      <vt:lpstr>Where we come from </vt:lpstr>
      <vt:lpstr>The weather in these countries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Famille et Domicile</dc:title>
  <dc:creator>Student</dc:creator>
  <cp:lastModifiedBy>Lana</cp:lastModifiedBy>
  <cp:revision>13</cp:revision>
  <dcterms:created xsi:type="dcterms:W3CDTF">2011-10-17T13:52:35Z</dcterms:created>
  <dcterms:modified xsi:type="dcterms:W3CDTF">2011-10-18T21:34:09Z</dcterms:modified>
</cp:coreProperties>
</file>